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3CC3D0-96E6-4B45-B8CB-D2645C7BBCD5}">
  <a:tblStyle styleId="{C63CC3D0-96E6-4B45-B8CB-D2645C7BBC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96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5181ebb80_0_1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5181ebb80_0_1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f206be85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f206be85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f206be85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f206be85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1">
  <p:cSld name="CUSTOM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">
  <p:cSld name="CUSTOM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">
  <p:cSld name="CUSTOM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 2">
  <p:cSld name="TITLE_AND_BODY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body" idx="1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3">
  <p:cSld name="TITLE_AND_BOD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22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22"/>
          <p:cNvSpPr txBox="1">
            <a:spLocks noGrp="1"/>
          </p:cNvSpPr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sz="28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1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sz="1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sz="12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sz="1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Font typeface="Roboto Light"/>
              <a:buChar char="▸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794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Roboto Light"/>
              <a:buChar char="▹"/>
              <a:defRPr sz="8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73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Font typeface="Montserrat SemiBold"/>
              <a:buChar char="▸"/>
              <a:defRPr sz="7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▹"/>
              <a:defRPr sz="6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22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sz="8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5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2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2" name="Google Shape;92;p2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26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>
                <a:latin typeface="Montserrat"/>
                <a:ea typeface="Montserrat"/>
                <a:cs typeface="Montserrat"/>
                <a:sym typeface="Montserrat"/>
              </a:rPr>
              <a:t>Распределите работу:</a:t>
            </a:r>
            <a:endParaRPr sz="28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26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6" name="Google Shape;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6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6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6" name="Google Shape;106;p26"/>
          <p:cNvGraphicFramePr/>
          <p:nvPr/>
        </p:nvGraphicFramePr>
        <p:xfrm>
          <a:off x="360000" y="922225"/>
          <a:ext cx="7239000" cy="4099350"/>
        </p:xfrm>
        <a:graphic>
          <a:graphicData uri="http://schemas.openxmlformats.org/drawingml/2006/table">
            <a:tbl>
              <a:tblPr>
                <a:noFill/>
                <a:tableStyleId>{C63CC3D0-96E6-4B45-B8CB-D2645C7BBCD5}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i="1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Фрагмент рассказа</a:t>
                      </a:r>
                      <a:endParaRPr i="1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i="1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Кто рассказывает</a:t>
                      </a:r>
                      <a:endParaRPr i="1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Вступление, цель проекта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Что включает в себя созданное программное обеспечение? (упомянуть публикацию разработок на GitHub и лицензию!)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Особенности разработанного проекта (чем он выделяется среди других?)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Демонстрация проекта 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(обзор интерфейса и функционала)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Перспективы проекта 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(как он может быть доработан и расширен?)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Заключение, ответы на вопросы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65" name="Google Shape;265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5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</a:t>
            </a:r>
            <a:r>
              <a:rPr lang="ru-RU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ю</a:t>
            </a: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 за внимание</a:t>
            </a:r>
            <a:r>
              <a:rPr lang="ru-RU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!!!</a:t>
            </a:r>
            <a:endParaRPr sz="26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 txBox="1"/>
          <p:nvPr/>
        </p:nvSpPr>
        <p:spPr>
          <a:xfrm>
            <a:off x="277050" y="823100"/>
            <a:ext cx="74382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Буд</a:t>
            </a:r>
            <a:r>
              <a:rPr lang="ru-RU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у</a:t>
            </a:r>
            <a:r>
              <a:rPr lang="en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 рад ответить на ваши вопросы и получить обратную связь</a:t>
            </a:r>
            <a:endParaRPr sz="2400" dirty="0">
              <a:solidFill>
                <a:schemeClr val="tx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81" name="Google Shape;281;p35"/>
          <p:cNvPicPr preferRelativeResize="0"/>
          <p:nvPr/>
        </p:nvPicPr>
        <p:blipFill rotWithShape="1">
          <a:blip r:embed="rId5">
            <a:alphaModFix/>
          </a:blip>
          <a:srcRect t="37537" r="63057" b="34141"/>
          <a:stretch/>
        </p:blipFill>
        <p:spPr>
          <a:xfrm>
            <a:off x="2671359" y="2652767"/>
            <a:ext cx="2475751" cy="24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/>
        </p:nvSpPr>
        <p:spPr>
          <a:xfrm>
            <a:off x="595934" y="2757015"/>
            <a:ext cx="77952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Козынцев</a:t>
            </a:r>
            <a:r>
              <a:rPr lang="ru-RU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Герман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188400" y="1135395"/>
            <a:ext cx="8424000" cy="14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ru-RU" sz="8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Вода и вода</a:t>
            </a:r>
            <a:endParaRPr sz="8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3" name="Google Shape;1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88" y="360000"/>
            <a:ext cx="1496723" cy="3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endParaRPr sz="30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8"/>
          <p:cNvSpPr txBox="1"/>
          <p:nvPr/>
        </p:nvSpPr>
        <p:spPr>
          <a:xfrm>
            <a:off x="265775" y="881250"/>
            <a:ext cx="7118700" cy="3200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Создать кроссплатформенную игру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tx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Наличие интересного геймплея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tx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По мотивам игры «Огонь и Вода»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tx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Развивающую мелкую моторику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9" name="Google Shape;139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9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9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265775" y="1307900"/>
            <a:ext cx="7118700" cy="372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Программный файл</a:t>
            </a:r>
            <a:r>
              <a:rPr lang="ru-RU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(передаваемый файл с возможностью запуска без дополнительных инструментов на платформе </a:t>
            </a:r>
            <a:r>
              <a:rPr lang="en-US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windows</a:t>
            </a:r>
            <a:r>
              <a:rPr lang="ru-RU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)</a:t>
            </a:r>
            <a:endParaRPr sz="23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Изображения</a:t>
            </a:r>
            <a:endParaRPr sz="23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Файл README(</a:t>
            </a:r>
            <a:r>
              <a:rPr lang="ru-RU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описание самой игры и её создания</a:t>
            </a:r>
            <a:endParaRPr sz="23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>
                  <a:lumMod val="75000"/>
                </a:schemeClr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Разработанный прототип собран в репозитории</a:t>
            </a:r>
            <a:r>
              <a:rPr lang="ru-RU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 и выгружен на платформу </a:t>
            </a:r>
            <a:r>
              <a:rPr lang="en-US" sz="2300" dirty="0" err="1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Github</a:t>
            </a:r>
            <a:r>
              <a:rPr lang="ru-RU" sz="23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rgbClr val="FF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https://github.com/GeRmAn5436/Maze1</a:t>
            </a:r>
            <a:endParaRPr lang="ru-RU" sz="2300" dirty="0">
              <a:solidFill>
                <a:srgbClr val="FF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9" name="Google Shape;159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30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</a:t>
            </a:r>
            <a:r>
              <a:rPr lang="ru-RU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а:</a:t>
            </a:r>
            <a:endParaRPr sz="26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0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277050" y="823100"/>
            <a:ext cx="71187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800" i="1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«</a:t>
            </a:r>
            <a:r>
              <a:rPr lang="ru-RU" sz="2800" i="1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Вода и вода</a:t>
            </a:r>
            <a:r>
              <a:rPr lang="en" sz="2800" i="1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» </a:t>
            </a:r>
            <a:r>
              <a:rPr lang="en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— это мультиплеерная игра</a:t>
            </a:r>
            <a:r>
              <a:rPr lang="ru-RU" sz="28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, в которой вы со своим другом сможете весело провести время</a:t>
            </a:r>
            <a:endParaRPr sz="2800" dirty="0">
              <a:solidFill>
                <a:schemeClr val="tx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3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79" name="Google Shape;179;p3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31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r>
              <a:rPr lang="ru-RU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6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1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 txBox="1"/>
          <p:nvPr/>
        </p:nvSpPr>
        <p:spPr>
          <a:xfrm>
            <a:off x="277050" y="823100"/>
            <a:ext cx="71187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0" lvl="0" indent="-571500">
              <a:buFont typeface="Wingdings" panose="05000000000000000000" pitchFamily="2" charset="2"/>
              <a:buChar char="Ø"/>
            </a:pPr>
            <a:r>
              <a:rPr lang="en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Прототип удалось создать за короткий срок благодаря использованию ранее разработанных</a:t>
            </a:r>
            <a:r>
              <a:rPr lang="ru-RU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 мной проектов и годам обучения в </a:t>
            </a:r>
            <a:r>
              <a:rPr lang="ru-RU" sz="2400" dirty="0" err="1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Алгоритмике</a:t>
            </a:r>
            <a:r>
              <a:rPr lang="ru-RU" sz="2400" dirty="0">
                <a:solidFill>
                  <a:schemeClr val="tx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 у величайшего программиста всей вселенной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r>
              <a:rPr lang="ru-RU" sz="26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6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В игре предусмотрена наглядная подпись, уведомляющая о завершении игры</a:t>
            </a:r>
            <a:endParaRPr lang="ru-RU" sz="24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Движение врагов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Исчезающие стены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Коллекционирование сокровищ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В игре предусмотрены достижения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Предусмотрен кооператив</a:t>
            </a:r>
            <a:endParaRPr sz="24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19" name="Google Shape;219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05" y="1585777"/>
            <a:ext cx="5959302" cy="319438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3"/>
          <p:cNvSpPr txBox="1"/>
          <p:nvPr/>
        </p:nvSpPr>
        <p:spPr>
          <a:xfrm>
            <a:off x="1732953" y="1946293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3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ru-RU" sz="2400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Вода и Вода</a:t>
            </a:r>
            <a:r>
              <a:rPr lang="en" sz="2400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400"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B07BD4-F8EC-86A6-C634-7252E30B04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675" y="1763571"/>
            <a:ext cx="4658058" cy="27142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3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45" name="Google Shape;245;p3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34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r>
              <a:rPr lang="ru-RU" sz="3200" b="1" dirty="0">
                <a:solidFill>
                  <a:srgbClr val="0000CC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3200" b="1" dirty="0">
              <a:solidFill>
                <a:srgbClr val="0000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277050" y="823100"/>
            <a:ext cx="74382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Создание полноценной игры «Лабиринт»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Добавление различных аксессуаров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Добавление механики нейтрализации врагов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  <a:latin typeface="+mj-lt"/>
                <a:ea typeface="Montserrat SemiBold"/>
                <a:cs typeface="Montserrat SemiBold"/>
                <a:sym typeface="Montserrat SemiBold"/>
              </a:rPr>
              <a:t>Добавление новых достижений</a:t>
            </a:r>
            <a:endParaRPr sz="2800" dirty="0">
              <a:solidFill>
                <a:schemeClr val="tx1"/>
              </a:solidFill>
              <a:latin typeface="+mj-lt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277</Words>
  <Application>Microsoft Office PowerPoint</Application>
  <PresentationFormat>Экран (16:9)</PresentationFormat>
  <Paragraphs>66</Paragraphs>
  <Slides>10</Slides>
  <Notes>10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22" baseType="lpstr">
      <vt:lpstr>Arial</vt:lpstr>
      <vt:lpstr>Montserrat</vt:lpstr>
      <vt:lpstr>Montserrat Black</vt:lpstr>
      <vt:lpstr>Montserrat ExtraBold</vt:lpstr>
      <vt:lpstr>Montserrat Medium</vt:lpstr>
      <vt:lpstr>Montserrat SemiBold</vt:lpstr>
      <vt:lpstr>Open Sans</vt:lpstr>
      <vt:lpstr>Roboto</vt:lpstr>
      <vt:lpstr>Roboto Light</vt:lpstr>
      <vt:lpstr>Wingdings</vt:lpstr>
      <vt:lpstr>Simple Light</vt:lpstr>
      <vt:lpstr>algoritmika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Pavel Kartashov</dc:creator>
  <cp:lastModifiedBy>Algoritmika</cp:lastModifiedBy>
  <cp:revision>10</cp:revision>
  <dcterms:modified xsi:type="dcterms:W3CDTF">2023-04-23T13:00:40Z</dcterms:modified>
</cp:coreProperties>
</file>